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6" autoAdjust="0"/>
    <p:restoredTop sz="94660"/>
  </p:normalViewPr>
  <p:slideViewPr>
    <p:cSldViewPr>
      <p:cViewPr varScale="1">
        <p:scale>
          <a:sx n="69" d="100"/>
          <a:sy n="69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9AC2D5-6DE6-48C1-8648-014DA716426B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C88FF6A-8230-4E69-AB80-D0D11FB1AD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br>
              <a:rPr lang="en-US" dirty="0" smtClean="0"/>
            </a:br>
            <a:r>
              <a:rPr lang="en-US" dirty="0" smtClean="0"/>
              <a:t>Talent 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Classy Bordley </a:t>
            </a:r>
          </a:p>
          <a:p>
            <a:r>
              <a:rPr lang="en-US" dirty="0" smtClean="0"/>
              <a:t>2012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05200" y="76200"/>
            <a:ext cx="563880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0" y="76200"/>
            <a:ext cx="883920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2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 my name is classy ill be showing </a:t>
            </a:r>
            <a:r>
              <a:rPr lang="en-US" dirty="0" err="1" smtClean="0"/>
              <a:t>youmy</a:t>
            </a:r>
            <a:r>
              <a:rPr lang="en-US" dirty="0" smtClean="0"/>
              <a:t> talent </a:t>
            </a:r>
            <a:r>
              <a:rPr lang="en-US" smtClean="0"/>
              <a:t>21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69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Glacier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96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en-US" dirty="0" smtClean="0"/>
              <a:t>Early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3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4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2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63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Greece  is located in south- eastern Europe on the Balkan Peninsula.</a:t>
            </a:r>
          </a:p>
          <a:p>
            <a:r>
              <a:rPr lang="en-US" dirty="0" smtClean="0"/>
              <a:t>Mountains  cover nearly three-fourths of mainland Greece.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2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Aqueduct</a:t>
            </a:r>
          </a:p>
          <a:p>
            <a:r>
              <a:rPr lang="en-US" dirty="0" smtClean="0"/>
              <a:t>Rome has bridge to go a cross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59</Words>
  <Application>Microsoft Office PowerPoint</Application>
  <PresentationFormat>On-screen Show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Social Studies Talent 21</vt:lpstr>
      <vt:lpstr>Introduction</vt:lpstr>
      <vt:lpstr>After Glacier Age</vt:lpstr>
      <vt:lpstr>Early Man</vt:lpstr>
      <vt:lpstr>Early Farmers</vt:lpstr>
      <vt:lpstr>Mesopotamia</vt:lpstr>
      <vt:lpstr>Egypt</vt:lpstr>
      <vt:lpstr>Greece</vt:lpstr>
      <vt:lpstr>Rome</vt:lpstr>
      <vt:lpstr>Conclusion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BORDLEYC</dc:creator>
  <cp:lastModifiedBy>BORDLEYC</cp:lastModifiedBy>
  <cp:revision>10</cp:revision>
  <dcterms:created xsi:type="dcterms:W3CDTF">2012-04-30T17:02:38Z</dcterms:created>
  <dcterms:modified xsi:type="dcterms:W3CDTF">2012-05-07T12:00:08Z</dcterms:modified>
</cp:coreProperties>
</file>